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7" r:id="rId4"/>
    <p:sldId id="258" r:id="rId5"/>
    <p:sldId id="259" r:id="rId6"/>
    <p:sldId id="256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82" r:id="rId21"/>
    <p:sldId id="276" r:id="rId22"/>
    <p:sldId id="275" r:id="rId23"/>
    <p:sldId id="277" r:id="rId24"/>
    <p:sldId id="285" r:id="rId25"/>
    <p:sldId id="278" r:id="rId26"/>
    <p:sldId id="291" r:id="rId27"/>
    <p:sldId id="290" r:id="rId28"/>
    <p:sldId id="292" r:id="rId29"/>
    <p:sldId id="279" r:id="rId30"/>
    <p:sldId id="281" r:id="rId31"/>
    <p:sldId id="283" r:id="rId32"/>
    <p:sldId id="284" r:id="rId33"/>
    <p:sldId id="286" r:id="rId34"/>
    <p:sldId id="287" r:id="rId35"/>
    <p:sldId id="288" r:id="rId36"/>
    <p:sldId id="289" r:id="rId37"/>
    <p:sldId id="28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45B18D5F-587E-4D74-9E73-F31C96D6EDA3}">
          <p14:sldIdLst>
            <p14:sldId id="263"/>
            <p14:sldId id="264"/>
          </p14:sldIdLst>
        </p14:section>
        <p14:section name="본문" id="{4F86094A-170D-451C-A5CD-4B7F8E33AB71}">
          <p14:sldIdLst>
            <p14:sldId id="257"/>
            <p14:sldId id="258"/>
            <p14:sldId id="259"/>
            <p14:sldId id="256"/>
            <p14:sldId id="260"/>
            <p14:sldId id="261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4"/>
            <p14:sldId id="272"/>
            <p14:sldId id="273"/>
            <p14:sldId id="282"/>
            <p14:sldId id="276"/>
            <p14:sldId id="275"/>
            <p14:sldId id="277"/>
            <p14:sldId id="285"/>
            <p14:sldId id="278"/>
            <p14:sldId id="291"/>
            <p14:sldId id="290"/>
            <p14:sldId id="292"/>
            <p14:sldId id="279"/>
            <p14:sldId id="281"/>
            <p14:sldId id="283"/>
            <p14:sldId id="284"/>
            <p14:sldId id="286"/>
            <p14:sldId id="287"/>
            <p14:sldId id="288"/>
            <p14:sldId id="28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75" d="100"/>
          <a:sy n="75" d="100"/>
        </p:scale>
        <p:origin x="1140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2E982-E0D7-F8F4-1D5D-355CAE499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EBAB6-A019-895A-5479-4B51FDBA1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6DE46-9B21-49E8-797C-216893B3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185C5-602D-F497-D607-68A9355B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2C90E-159C-5526-B686-AC052FBD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9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C79E-C25A-DC6F-66A6-70BCDF2C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D6304A-4EE8-4574-F7A3-B5A5AFFBD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92181-505E-A8E6-DC14-1CA25B9F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80F3D-6FD7-9358-1BAC-5520436A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749FA-A3E9-8482-CE9B-CC938ED4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17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6C4996-3831-4430-F8E6-27A562E30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9A33CC-1027-825F-F224-FF6D73EFC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2536A-4528-A3A4-45E5-90FF218D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B38025-AF26-CBCD-3A0F-C26E7BB1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CFC83-E223-AD1F-B52B-8076F4C3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9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3E4FD-B3DB-A942-6083-92BBF8D0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FCBAEC-AC3C-9705-69F8-54739012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45EA9-BA45-5D2D-80B4-A276EE97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AF30A-6F3A-2E1E-64F2-592D9A0C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C1589-01B1-93E0-029D-479881DF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60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80032-A290-69C6-767E-72FDBF1D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E4711-CBD0-A601-2EE6-6E016B8BE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99B4E-6EFB-DD8C-4CCE-B006F6D7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1E998-2E5A-DB0E-F635-52CAD0B0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49D13-AE8D-566E-8371-EDD87318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14E8A-312F-BA01-5B3F-2E1C6766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3C876-D082-16D2-3D42-B6738BED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E02D67-1BC7-1332-534A-DA36FB357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F586C-9525-3353-1031-43900810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9EE2CF-0666-08D9-200B-6928ADF0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4E76F-E260-4D9F-17F0-F8EA1D93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1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611B7-93D1-7E1E-A0FD-B09E6BDC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1D696-847F-837E-246C-153559D66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510DD0-CF00-DBC2-8642-86869ED92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0A354-C1AE-7984-19B7-6F360B9CE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65DCDD-D68D-150B-F898-BB200779C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3BA7F8-396A-6D16-10B2-8686B529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AE2414-2B43-227C-260F-E3CD3568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BD86BA-81D1-4AE3-F37B-E509FB72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3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4278C-DD8C-6B08-B894-7E6A6880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CCB9FC-1187-F2CF-7EFC-33580ED6D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FE4652-6914-73F5-DDA6-2511E18E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B2BC1B-757B-F4A2-9AC0-0D656E6F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4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42A2F1-40BE-256F-F828-9C134979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68051A-F965-898E-4176-CC4EE2DA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F39CC9-1B06-6EF4-6DD6-CA452F2A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FE237-4F0F-58C6-AF44-D72BE031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D94C6-D76F-8D80-4ABD-7BAD4106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CDE17D-4028-1BB0-E806-8A2A82B3E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4C916-1067-4DAD-4087-2B36DF3F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20EC5-3D04-A137-E6CD-7E9C6AD8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B1F76-B783-8033-00DB-512A1D2C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8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FE746-54F8-27DB-CDB6-FDDC41FA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6F581A-133F-2603-20D2-826BC3160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5434B5-1865-00A4-9DB0-3E7A0B626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77914D-5B87-2906-E0FA-3056A24A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4181D-75F7-58E6-AF80-D3938563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55760-EE68-16EE-C574-B2DF0C37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5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8FC49E-BE80-510D-4A6F-62C06CCC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7464B-FF22-49FE-A1F9-170569D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01AC5-D74F-407D-BFB5-466A670F6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FE132-942C-4A0E-B057-569AFBA770B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50F9F-DB22-B4A2-6ACF-3E0E37FB7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9F95E-978D-395D-3F8C-36BDDF8FE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66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6A3A2BE-EA54-317B-EB54-F3A932B17F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49292" y="-28354"/>
            <a:chExt cx="12241291" cy="6927958"/>
          </a:xfrm>
          <a:solidFill>
            <a:schemeClr val="tx1">
              <a:lumMod val="65000"/>
              <a:lumOff val="35000"/>
            </a:schemeClr>
          </a:solidFill>
        </p:grpSpPr>
        <p:pic>
          <p:nvPicPr>
            <p:cNvPr id="9" name="그림 8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5D286B64-8B2E-B5CD-D318-D544BBCEF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08"/>
            <a:stretch/>
          </p:blipFill>
          <p:spPr>
            <a:xfrm>
              <a:off x="-49292" y="-28354"/>
              <a:ext cx="4284451" cy="6927958"/>
            </a:xfrm>
            <a:prstGeom prst="rect">
              <a:avLst/>
            </a:prstGeom>
            <a:grpFill/>
          </p:spPr>
        </p:pic>
        <p:pic>
          <p:nvPicPr>
            <p:cNvPr id="10" name="그림 9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D6B979C-921B-864B-F4BE-96999C919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11" name="그림 10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27E4C9C-FCF3-EE28-719C-DFD5453A5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7B48681-8ED1-3699-B3BC-86F2D3DDC50B}"/>
              </a:ext>
            </a:extLst>
          </p:cNvPr>
          <p:cNvSpPr txBox="1"/>
          <p:nvPr/>
        </p:nvSpPr>
        <p:spPr>
          <a:xfrm>
            <a:off x="914400" y="43688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자막</a:t>
            </a:r>
          </a:p>
        </p:txBody>
      </p:sp>
    </p:spTree>
    <p:extLst>
      <p:ext uri="{BB962C8B-B14F-4D97-AF65-F5344CB8AC3E}">
        <p14:creationId xmlns:p14="http://schemas.microsoft.com/office/powerpoint/2010/main" val="412265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8A5CC3-47AA-3AE4-73C4-01050A6B6318}"/>
              </a:ext>
            </a:extLst>
          </p:cNvPr>
          <p:cNvSpPr/>
          <p:nvPr/>
        </p:nvSpPr>
        <p:spPr>
          <a:xfrm>
            <a:off x="825500" y="215900"/>
            <a:ext cx="10451240" cy="6348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5122" name="Picture 2" descr="Download Anger (Inside Out) Disgust (Inside Out) Joy (Inside Out) Fear (Inside Out) Movie Inside Out HD Wallpaper">
            <a:extLst>
              <a:ext uri="{FF2B5EF4-FFF2-40B4-BE49-F238E27FC236}">
                <a16:creationId xmlns:a16="http://schemas.microsoft.com/office/drawing/2014/main" id="{5C51BD42-7F62-D832-A9AA-FF4285E1C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437"/>
          <a:stretch/>
        </p:blipFill>
        <p:spPr bwMode="auto">
          <a:xfrm>
            <a:off x="915260" y="120903"/>
            <a:ext cx="5004780" cy="6443409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828ED2-D61D-FBA2-6810-57A14C52DEB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호기심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낯선 것들에 대한 궁금증으로 이루어졌습니다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그런데 약간의 불안을 곁들인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50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2A15AF-05D2-1145-929F-D731AE19F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" t="6367" r="1069" b="6825"/>
          <a:stretch/>
        </p:blipFill>
        <p:spPr>
          <a:xfrm>
            <a:off x="856129" y="233163"/>
            <a:ext cx="10446871" cy="635813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06664C-97D1-4CAA-9102-BE8C25BE59D1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특유의 똑 부러지는 기준으로 새로운 문화를 평가하고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받아들일 것들은 쿨하게 받아들이죠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00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wnload Sadness (Inside Out) Movie Inside Out HD Wallpaper">
            <a:extLst>
              <a:ext uri="{FF2B5EF4-FFF2-40B4-BE49-F238E27FC236}">
                <a16:creationId xmlns:a16="http://schemas.microsoft.com/office/drawing/2014/main" id="{D57CF30C-B680-71F0-160F-4A1F5C977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84" r="7291"/>
          <a:stretch/>
        </p:blipFill>
        <p:spPr bwMode="auto">
          <a:xfrm>
            <a:off x="863600" y="0"/>
            <a:ext cx="10439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D46994-DD24-C3D8-7F2F-74541978482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향수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는 가끔씩 감상에 젖으며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예전에 익숙했던 것들을 떠올립니다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54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side Out 2': Pixar Wins With Colorful Tale of Teenage Peer Pressure">
            <a:extLst>
              <a:ext uri="{FF2B5EF4-FFF2-40B4-BE49-F238E27FC236}">
                <a16:creationId xmlns:a16="http://schemas.microsoft.com/office/drawing/2014/main" id="{AF2D75A4-FDCC-1BBE-A158-E5B87A145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" r="4198"/>
          <a:stretch/>
        </p:blipFill>
        <p:spPr bwMode="auto">
          <a:xfrm>
            <a:off x="863600" y="190501"/>
            <a:ext cx="104267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6859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9218" name="Picture 2" descr="Inside Out - Joy And Sadness Best Moments - YouTube">
            <a:extLst>
              <a:ext uri="{FF2B5EF4-FFF2-40B4-BE49-F238E27FC236}">
                <a16:creationId xmlns:a16="http://schemas.microsoft.com/office/drawing/2014/main" id="{DD32D559-A68F-0D94-3C95-6C9A3C82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BF3784-EC0D-265E-A5D3-5174D77116D4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4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0242" name="Picture 2" descr="Pixar's Inside Out: 5 Of The Funniest Moments (&amp; 5 Of The Saddest)">
            <a:extLst>
              <a:ext uri="{FF2B5EF4-FFF2-40B4-BE49-F238E27FC236}">
                <a16:creationId xmlns:a16="http://schemas.microsoft.com/office/drawing/2014/main" id="{0380561B-103B-05FB-3DD1-8389C24B6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44550"/>
            <a:ext cx="103378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A7EDE-E874-A6EA-3C92-7B366DEA477A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665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1266" name="Picture 2" descr="INSIDE OUT 2 Trailer 2024 Pixar Animated Movie">
            <a:extLst>
              <a:ext uri="{FF2B5EF4-FFF2-40B4-BE49-F238E27FC236}">
                <a16:creationId xmlns:a16="http://schemas.microsoft.com/office/drawing/2014/main" id="{2D3AC5DF-BA2B-DD15-6D89-58995E9A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346915"/>
            <a:ext cx="7391400" cy="416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00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4340" name="Picture 4" descr="Disney•Pixar's INSIDE OUT | Meet your Emotions - Disgust - YouTube">
            <a:extLst>
              <a:ext uri="{FF2B5EF4-FFF2-40B4-BE49-F238E27FC236}">
                <a16:creationId xmlns:a16="http://schemas.microsoft.com/office/drawing/2014/main" id="{91B077B6-43F2-8232-6DC5-CCBA1445E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F17E9-A774-4437-FE3F-7E95078548E2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821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2290" name="Picture 2" descr="Inside Out 2: 3 Funniest Moments 😂">
            <a:extLst>
              <a:ext uri="{FF2B5EF4-FFF2-40B4-BE49-F238E27FC236}">
                <a16:creationId xmlns:a16="http://schemas.microsoft.com/office/drawing/2014/main" id="{3E9D9B0B-605C-3D45-F064-46B192FD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18" y="927100"/>
            <a:ext cx="8892764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92A51-23CF-7BD4-A0C4-9350A907AFB3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837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3314" name="Picture 2" descr="Inside Out review | Sight &amp; Sound | BFI">
            <a:extLst>
              <a:ext uri="{FF2B5EF4-FFF2-40B4-BE49-F238E27FC236}">
                <a16:creationId xmlns:a16="http://schemas.microsoft.com/office/drawing/2014/main" id="{48AB5C19-8563-0E0F-5F4F-26ACDB09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6" y="1600200"/>
            <a:ext cx="653142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842A2-CD69-2F2D-8528-1E8AB9FB43E5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39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A9963A0-B769-EF8E-2E17-FB6F5C3B9976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FDE4B4AE-908F-004B-0FC3-22F47651C1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8" name="그림 7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9EE04A02-E1BE-C8FC-9642-1F6441642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9" name="그림 8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1653397B-0F3C-03A7-B677-C69EDE589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68667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2530" name="Picture 2" descr="Pubirty alarm 🚨#insideout2 #joyinsideout #disgustinsideout #angerinsideout  #fearinsideout #sadnessinsideout">
            <a:extLst>
              <a:ext uri="{FF2B5EF4-FFF2-40B4-BE49-F238E27FC236}">
                <a16:creationId xmlns:a16="http://schemas.microsoft.com/office/drawing/2014/main" id="{CB487D79-F59A-BCB3-029B-DC9CE43C7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44" y="1409701"/>
            <a:ext cx="871071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F71FE-EFB3-1101-D349-2A9E1EC44401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312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6386" name="Picture 2" descr="Inside Out – Nuovo Trailer Ufficiale Italiano | HD">
            <a:extLst>
              <a:ext uri="{FF2B5EF4-FFF2-40B4-BE49-F238E27FC236}">
                <a16:creationId xmlns:a16="http://schemas.microsoft.com/office/drawing/2014/main" id="{87B307AB-88F7-1804-B988-984CD64A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55" y="1082675"/>
            <a:ext cx="8342489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2EAF3-A0D0-04E9-059A-335DFBD9F105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59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5362" name="Picture 2" descr="Inside Out 2 - All Clips From The Movie (2024) HD Disney Pixar - YouTube">
            <a:extLst>
              <a:ext uri="{FF2B5EF4-FFF2-40B4-BE49-F238E27FC236}">
                <a16:creationId xmlns:a16="http://schemas.microsoft.com/office/drawing/2014/main" id="{8C637FE0-1DEA-435A-C5F7-B4717D460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168EA-C243-1A1C-D825-6264E33E16F2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40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7410" name="Picture 2" descr="INSIDE OUT - Meet Disgust (2015) Pixar Animated Movie HD">
            <a:extLst>
              <a:ext uri="{FF2B5EF4-FFF2-40B4-BE49-F238E27FC236}">
                <a16:creationId xmlns:a16="http://schemas.microsoft.com/office/drawing/2014/main" id="{0FDB6B31-DFC2-8FE1-D29B-082D64D8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00112"/>
            <a:ext cx="8991600" cy="50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91026E-A41B-B946-D9B4-2590E44D8355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168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5602" name="Picture 2" descr="Andrea Datzman - The Life of Riley (From &quot;Inside Out 2&quot;) - YouTube">
            <a:extLst>
              <a:ext uri="{FF2B5EF4-FFF2-40B4-BE49-F238E27FC236}">
                <a16:creationId xmlns:a16="http://schemas.microsoft.com/office/drawing/2014/main" id="{4C21E724-DFD9-4965-665B-AC8BA3B7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9CE8E-067C-0EA7-33DC-409E8CBE3386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592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8434" name="Picture 2" descr="Inside Out 3: Will It Happen? Everything We Know">
            <a:extLst>
              <a:ext uri="{FF2B5EF4-FFF2-40B4-BE49-F238E27FC236}">
                <a16:creationId xmlns:a16="http://schemas.microsoft.com/office/drawing/2014/main" id="{4B96C9F5-F3ED-2FA5-F420-20BAF281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r="11146"/>
          <a:stretch/>
        </p:blipFill>
        <p:spPr bwMode="auto">
          <a:xfrm>
            <a:off x="1104900" y="381000"/>
            <a:ext cx="97282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6D507-7EDF-7F07-400E-DF053F7F169F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597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F9CE8E-067C-0EA7-33DC-409E8CBE3386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650" name="Picture 2" descr="Inside Out 2 - All Clips From The Movie (2024) HD Disney Pixar - YouTube">
            <a:extLst>
              <a:ext uri="{FF2B5EF4-FFF2-40B4-BE49-F238E27FC236}">
                <a16:creationId xmlns:a16="http://schemas.microsoft.com/office/drawing/2014/main" id="{3E6AF8E7-9356-ECA6-0BAA-2862D5FA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0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6626" name="Picture 2" descr="Inside Out - &quot;First Day Plan&quot; Clip">
            <a:extLst>
              <a:ext uri="{FF2B5EF4-FFF2-40B4-BE49-F238E27FC236}">
                <a16:creationId xmlns:a16="http://schemas.microsoft.com/office/drawing/2014/main" id="{92793097-F2E7-E483-864F-3952727AE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981074"/>
            <a:ext cx="8813800" cy="49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48FCEF-6709-9655-C86D-2311B00E2E62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142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F9CE8E-067C-0EA7-33DC-409E8CBE3386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674" name="Picture 2" descr="Disgust &amp; Anger&quot; Clip - Inside Out - YouTube">
            <a:extLst>
              <a:ext uri="{FF2B5EF4-FFF2-40B4-BE49-F238E27FC236}">
                <a16:creationId xmlns:a16="http://schemas.microsoft.com/office/drawing/2014/main" id="{CBF981E9-A8C4-3085-CA26-8DAF0F78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875109"/>
            <a:ext cx="9080500" cy="510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37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0482" name="Picture 2" descr="Inside Out 2 - The Projection Room scene">
            <a:extLst>
              <a:ext uri="{FF2B5EF4-FFF2-40B4-BE49-F238E27FC236}">
                <a16:creationId xmlns:a16="http://schemas.microsoft.com/office/drawing/2014/main" id="{D4BE3BC9-7B24-44E8-789C-60CBDA8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29AF6-DDE5-08F3-1A29-B24AB532E3ED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10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포스터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606E010D-E998-45D9-2910-DD877B24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5"/>
          <a:stretch/>
        </p:blipFill>
        <p:spPr>
          <a:xfrm>
            <a:off x="3703118" y="292100"/>
            <a:ext cx="4785764" cy="6156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F353E-056C-E78A-92B9-F2146FBBE39B}"/>
              </a:ext>
            </a:extLst>
          </p:cNvPr>
          <p:cNvSpPr txBox="1"/>
          <p:nvPr/>
        </p:nvSpPr>
        <p:spPr>
          <a:xfrm rot="21322060">
            <a:off x="5191316" y="474066"/>
            <a:ext cx="931101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spc="-150" dirty="0">
                <a:solidFill>
                  <a:srgbClr val="00B0F0"/>
                </a:solidFill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HEC</a:t>
            </a:r>
            <a:endParaRPr lang="ko-KR" altLang="en-US" sz="3400" spc="-15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그림 10" descr="텍스트, 포스터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5C92D229-5A58-2EB7-C4CD-289890B44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7" t="2318" r="13358" b="88398"/>
          <a:stretch/>
        </p:blipFill>
        <p:spPr>
          <a:xfrm>
            <a:off x="6140752" y="409807"/>
            <a:ext cx="2170127" cy="636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66BB49-02BC-81FE-B1FB-F230CF83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136805"/>
            <a:ext cx="1451186" cy="13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07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1506" name="Picture 2" descr="Inside Out 3: Will It Happen? Everything We Know">
            <a:extLst>
              <a:ext uri="{FF2B5EF4-FFF2-40B4-BE49-F238E27FC236}">
                <a16:creationId xmlns:a16="http://schemas.microsoft.com/office/drawing/2014/main" id="{706BC073-E2EA-D86E-CBB5-BB09834E0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 r="9063"/>
          <a:stretch/>
        </p:blipFill>
        <p:spPr bwMode="auto">
          <a:xfrm>
            <a:off x="1079500" y="381000"/>
            <a:ext cx="10007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D5DB5-814A-477F-C39F-90161A8BC0D9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15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3554" name="Picture 2" descr="Inside out 2: Fear have a parachute?">
            <a:extLst>
              <a:ext uri="{FF2B5EF4-FFF2-40B4-BE49-F238E27FC236}">
                <a16:creationId xmlns:a16="http://schemas.microsoft.com/office/drawing/2014/main" id="{E22A9EA1-FC8C-F646-3C6F-412CCE603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13889" r="8958" b="13888"/>
          <a:stretch/>
        </p:blipFill>
        <p:spPr bwMode="auto">
          <a:xfrm>
            <a:off x="1127294" y="952500"/>
            <a:ext cx="9829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3F4C1-7C65-5E01-29B6-6F0F4A45758A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806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4578" name="Picture 2" descr="Inside Out 2 | Finding Riley's Sense Of Self Scene Recap | Imagination Land  - YouTube">
            <a:extLst>
              <a:ext uri="{FF2B5EF4-FFF2-40B4-BE49-F238E27FC236}">
                <a16:creationId xmlns:a16="http://schemas.microsoft.com/office/drawing/2014/main" id="{C2B218A9-7BC4-5DAD-04DF-3C5B137C7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D1BE6-D0A1-D81E-F815-554ACD9D49F4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470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08582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51102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83719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9462" name="Picture 6" descr="TOP 10 GREATEST MOMENTS FROM INSIDE OUT 2!">
            <a:extLst>
              <a:ext uri="{FF2B5EF4-FFF2-40B4-BE49-F238E27FC236}">
                <a16:creationId xmlns:a16="http://schemas.microsoft.com/office/drawing/2014/main" id="{1CDD0FC8-704F-C5C8-7DD9-9F127E29B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12963"/>
          <a:stretch/>
        </p:blipFill>
        <p:spPr bwMode="auto">
          <a:xfrm>
            <a:off x="1752600" y="1016000"/>
            <a:ext cx="86868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46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9526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E2987-9590-9383-CEE0-2A0AFBC4DA0E}"/>
              </a:ext>
            </a:extLst>
          </p:cNvPr>
          <p:cNvSpPr txBox="1"/>
          <p:nvPr/>
        </p:nvSpPr>
        <p:spPr>
          <a:xfrm>
            <a:off x="914400" y="4368800"/>
            <a:ext cx="103378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NLB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에서 지난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8~9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월 동안 </a:t>
            </a:r>
            <a:r>
              <a:rPr lang="ko-KR" altLang="en-US" sz="2400" b="1" i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외국인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직원 대상으로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설문조사를 시행했습니다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 결과 외국인 직원들이 회사에 다니며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한국에 거주하며 느꼈던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여러가지 생각들을 들어볼 수 있었습니다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6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7206E-1A8A-BF20-0D05-87A02EBA9B0B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설문조사는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개의 대 주제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60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문항으로 진행되었으며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 결과를 분석하던 도중 놀라운 일이 일어났습니다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912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만화 영화, 유아 완구, 피규어이(가) 표시된 사진&#10;&#10;자동 생성된 설명">
            <a:extLst>
              <a:ext uri="{FF2B5EF4-FFF2-40B4-BE49-F238E27FC236}">
                <a16:creationId xmlns:a16="http://schemas.microsoft.com/office/drawing/2014/main" id="{5AF0533C-2903-69AD-F475-3AE625073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23" b="-2"/>
          <a:stretch/>
        </p:blipFill>
        <p:spPr>
          <a:xfrm>
            <a:off x="901700" y="0"/>
            <a:ext cx="10388600" cy="68580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DD6661-CB94-A78B-1CBA-2F66F17C7EF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0" name="그림 29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F4CCBAD-5791-D401-27CF-D1A1FEEB7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31" name="그림 30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DB02E6E3-3C1A-261F-AABC-8A953EFD0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32" name="그림 31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F9AA5AF2-56BE-8275-8D91-77408B64B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C29356-FD2C-CDEA-B7CE-F4F502853D59}"/>
              </a:ext>
            </a:extLst>
          </p:cNvPr>
          <p:cNvSpPr txBox="1"/>
          <p:nvPr/>
        </p:nvSpPr>
        <p:spPr>
          <a:xfrm>
            <a:off x="5322391" y="2910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기대감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6CAA6-681C-5161-B2E9-6018E67CA330}"/>
              </a:ext>
            </a:extLst>
          </p:cNvPr>
          <p:cNvSpPr txBox="1"/>
          <p:nvPr/>
        </p:nvSpPr>
        <p:spPr>
          <a:xfrm>
            <a:off x="1969591" y="25643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아쉬움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5A711-CF0C-2FEA-9DC8-EE7FB9BE8FF7}"/>
              </a:ext>
            </a:extLst>
          </p:cNvPr>
          <p:cNvSpPr txBox="1"/>
          <p:nvPr/>
        </p:nvSpPr>
        <p:spPr>
          <a:xfrm>
            <a:off x="7582991" y="11292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호기심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0494B-FF69-60A1-2411-396893DF23FA}"/>
              </a:ext>
            </a:extLst>
          </p:cNvPr>
          <p:cNvSpPr txBox="1"/>
          <p:nvPr/>
        </p:nvSpPr>
        <p:spPr>
          <a:xfrm>
            <a:off x="3557508" y="112926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적응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4708D-77F9-C788-4C0C-5175A8E3B99D}"/>
              </a:ext>
            </a:extLst>
          </p:cNvPr>
          <p:cNvSpPr txBox="1"/>
          <p:nvPr/>
        </p:nvSpPr>
        <p:spPr>
          <a:xfrm>
            <a:off x="9412208" y="1619766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향수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A1390-EE58-C074-5457-79B8C2DDE4A8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응답한 개개인들의 감정과 기억이 종류 별로 뭉쳐서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개의 인격으로 재탄생 하게 된 것이죠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36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8A77070-0092-EDF3-4155-056CC43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93287"/>
            <a:ext cx="10388600" cy="6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83E4211-ED61-40E5-C2A8-B3BB8154F7E0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D818330D-E879-9C4A-901E-D5E999414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4BF32DD8-74F3-7344-466A-D3B375D89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6" name="그림 5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C447D12E-F4D0-3C01-6877-E8A6A1DE6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0162ED-18CF-C3F2-58A5-3A8E8E6AEE4F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기대감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아쉬움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호기심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향수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명의 인격은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각자 얘기하고자 하는 바가 다양했습니다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199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CDB86895-B667-4085-C2BE-50CA29818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r="5044"/>
          <a:stretch/>
        </p:blipFill>
        <p:spPr bwMode="auto">
          <a:xfrm>
            <a:off x="863600" y="164869"/>
            <a:ext cx="10439400" cy="652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3F8EE6C-CDD2-0F53-C50C-77F09FE323C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8" name="그림 7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C0A71368-0D41-FB87-B332-F387ED4BC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9" name="그림 8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95E5620B-924C-F0DC-D992-A2C7CFABD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10" name="그림 9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117323AF-715A-808A-B942-35CCEC624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B0FE48-0EEF-37C8-8FC9-58E8A20B1019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기대감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새로운 환경에 대한 기대와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더 나아질 요소들에 대한 기대를 가진 응답들이 뭉쳐 탄생했습니다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68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wnload Anger (Inside Out) Movie Inside Out HD Wallpaper">
            <a:extLst>
              <a:ext uri="{FF2B5EF4-FFF2-40B4-BE49-F238E27FC236}">
                <a16:creationId xmlns:a16="http://schemas.microsoft.com/office/drawing/2014/main" id="{1F793562-90BC-8BF4-E6C4-79062B16F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r="4027"/>
          <a:stretch/>
        </p:blipFill>
        <p:spPr bwMode="auto">
          <a:xfrm>
            <a:off x="863600" y="235743"/>
            <a:ext cx="10452100" cy="638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06D968D-484F-B410-768F-06FCEE5F36C2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아쉬움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말그대로 아쉬운 것들을 주로 얘기하죠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85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Privilege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201</Words>
  <Application>Microsoft Office PowerPoint</Application>
  <PresentationFormat>와이드스크린</PresentationFormat>
  <Paragraphs>46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나눔고딕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장만규(JANG MAN KYU) 매니저</dc:creator>
  <cp:lastModifiedBy>장만규(JANG MAN KYU) 책임매니저</cp:lastModifiedBy>
  <cp:revision>66</cp:revision>
  <dcterms:created xsi:type="dcterms:W3CDTF">2024-11-07T04:06:11Z</dcterms:created>
  <dcterms:modified xsi:type="dcterms:W3CDTF">2024-11-07T07:47:21Z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대외비(Restricted)</vt:lpwstr>
  </property>
</Properties>
</file>